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90" r:id="rId10"/>
    <p:sldId id="262" r:id="rId11"/>
    <p:sldId id="263" r:id="rId12"/>
    <p:sldId id="267" r:id="rId13"/>
    <p:sldId id="268" r:id="rId14"/>
    <p:sldId id="287" r:id="rId15"/>
    <p:sldId id="280" r:id="rId16"/>
    <p:sldId id="258" r:id="rId17"/>
    <p:sldId id="259" r:id="rId18"/>
    <p:sldId id="283" r:id="rId19"/>
    <p:sldId id="285" r:id="rId20"/>
    <p:sldId id="286" r:id="rId21"/>
    <p:sldId id="288" r:id="rId22"/>
    <p:sldId id="278" r:id="rId23"/>
    <p:sldId id="27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3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7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7662" y="2000597"/>
            <a:ext cx="5935671" cy="4593246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플레이어 캐릭터</a:t>
            </a:r>
            <a:endParaRPr lang="en-US" altLang="ko-KR" sz="2800" b="1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53997" y="2112962"/>
            <a:ext cx="56189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/>
              <a:t>맵</a:t>
            </a:r>
            <a:endParaRPr lang="en-US" altLang="ko-KR" sz="28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컨셉 및 구조 </a:t>
            </a:r>
            <a:r>
              <a:rPr lang="en-US" altLang="ko-KR" sz="2400" dirty="0"/>
              <a:t>: </a:t>
            </a:r>
            <a:r>
              <a:rPr lang="ko-KR" altLang="en-US" sz="2400" dirty="0"/>
              <a:t>콜로세움 </a:t>
            </a:r>
            <a:r>
              <a:rPr lang="en-US" altLang="ko-KR" sz="2400" dirty="0"/>
              <a:t>(</a:t>
            </a:r>
            <a:r>
              <a:rPr lang="ko-KR" altLang="en-US" sz="2400" dirty="0"/>
              <a:t>원형경기장</a:t>
            </a:r>
            <a:r>
              <a:rPr lang="en-US" altLang="ko-KR" sz="2400" dirty="0"/>
              <a:t>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맵 크기 </a:t>
            </a:r>
            <a:r>
              <a:rPr lang="en-US" altLang="ko-KR" sz="2400" dirty="0"/>
              <a:t>:  80 * 80 * 20 m</a:t>
            </a: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629849" y="1960883"/>
            <a:ext cx="3561841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600" b="1" dirty="0">
                <a:latin typeface="+mn-ea"/>
              </a:rPr>
              <a:t>★ 소형 </a:t>
            </a:r>
            <a:r>
              <a:rPr lang="en-US" altLang="ko-KR" sz="2600" b="1" dirty="0">
                <a:latin typeface="+mn-ea"/>
              </a:rPr>
              <a:t>(</a:t>
            </a:r>
            <a:r>
              <a:rPr lang="ko-KR" altLang="en-US" sz="2600" b="1" dirty="0">
                <a:latin typeface="+mn-ea"/>
              </a:rPr>
              <a:t>인간형</a:t>
            </a:r>
            <a:r>
              <a:rPr lang="en-US" altLang="ko-KR" sz="26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310699" y="1950085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 중형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야수형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24350" y="197389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>
                <a:latin typeface="+mn-ea"/>
              </a:rPr>
              <a:t>★</a:t>
            </a:r>
            <a:r>
              <a:rPr lang="en-US" altLang="ko-KR" sz="2400" b="1" dirty="0">
                <a:latin typeface="+mn-ea"/>
              </a:rPr>
              <a:t> </a:t>
            </a:r>
            <a:r>
              <a:rPr lang="ko-KR" altLang="en-US" sz="2400" b="1" dirty="0">
                <a:latin typeface="+mn-ea"/>
              </a:rPr>
              <a:t>대형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괴수형</a:t>
            </a:r>
            <a:r>
              <a:rPr lang="en-US" altLang="ko-KR" sz="2400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632519" y="5124910"/>
            <a:ext cx="10515600" cy="139632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</a:t>
            </a:r>
            <a:r>
              <a:rPr lang="ko-KR" altLang="en-US" sz="1800" b="1" dirty="0">
                <a:latin typeface="+mn-ea"/>
              </a:rPr>
              <a:t>불편한 요소들</a:t>
            </a:r>
            <a:r>
              <a:rPr lang="ko-KR" altLang="en-US" sz="1800" dirty="0">
                <a:latin typeface="+mn-ea"/>
              </a:rPr>
              <a:t> 제거해 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시뮬레이터 시리즈와 달리 직접 캐릭터를 조종하며 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불편함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342388" y="2103693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21" y="2557218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338616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7898209" y="2557218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dirty="0">
                <a:latin typeface="+mn-ea"/>
              </a:rPr>
              <a:t>자료구조 수강</a:t>
            </a:r>
          </a:p>
          <a:p>
            <a:r>
              <a:rPr lang="en-US" altLang="ko-KR" sz="2400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데이터베이스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05p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06 ~ 14p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15 ~ 17p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18</a:t>
            </a:r>
            <a:r>
              <a:rPr lang="en-US" altLang="ko-KR" sz="2800" b="1" dirty="0">
                <a:latin typeface="+mn-ea"/>
              </a:rPr>
              <a:t> ~ 20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320569" y="3479035"/>
            <a:ext cx="1568891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stCxn id="6" idx="3"/>
          </p:cNvCxnSpPr>
          <p:nvPr/>
        </p:nvCxnSpPr>
        <p:spPr>
          <a:xfrm flipV="1">
            <a:off x="1889460" y="4134350"/>
            <a:ext cx="747084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stCxn id="6" idx="0"/>
            <a:endCxn id="18" idx="2"/>
          </p:cNvCxnSpPr>
          <p:nvPr/>
        </p:nvCxnSpPr>
        <p:spPr>
          <a:xfrm rot="5400000" flipH="1" flipV="1">
            <a:off x="1399794" y="2242286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17051" y="2037646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17051" y="36479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17051" y="5096340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1969244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5923264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싱글플레이</a:t>
            </a:r>
            <a:r>
              <a:rPr lang="ko-KR" altLang="en-US" dirty="0"/>
              <a:t> 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5869670" y="2060718"/>
            <a:ext cx="2524785" cy="4344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n-ea"/>
              </a:rPr>
              <a:t>★ </a:t>
            </a:r>
            <a:r>
              <a:rPr lang="ko-KR" altLang="en-US" sz="2000" b="1" dirty="0"/>
              <a:t>플레이어</a:t>
            </a:r>
            <a:endParaRPr lang="en-US" altLang="ko-KR" sz="2000" b="1" dirty="0"/>
          </a:p>
          <a:p>
            <a:r>
              <a:rPr lang="en-US" altLang="ko-KR" sz="2000" dirty="0"/>
              <a:t>&lt;</a:t>
            </a:r>
            <a:r>
              <a:rPr lang="ko-KR" altLang="en-US" sz="2000" dirty="0"/>
              <a:t>방어관련</a:t>
            </a:r>
            <a:r>
              <a:rPr lang="en-US" altLang="ko-KR" sz="2000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방패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체력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막는 정도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막기 </a:t>
            </a:r>
            <a:r>
              <a:rPr lang="ko-KR" altLang="en-US" sz="2000" dirty="0" err="1"/>
              <a:t>패링</a:t>
            </a:r>
            <a:r>
              <a:rPr lang="ko-KR" altLang="en-US" sz="2000" dirty="0"/>
              <a:t> 키 통합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/>
              <a:t>패링</a:t>
            </a:r>
            <a:r>
              <a:rPr lang="ko-KR" altLang="en-US" sz="2000" dirty="0"/>
              <a:t>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회피 판정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회피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점프 유무</a:t>
            </a:r>
            <a:endParaRPr lang="en-US" altLang="ko-KR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117E1A-09FD-74BD-4F4C-D91195A115E7}"/>
              </a:ext>
            </a:extLst>
          </p:cNvPr>
          <p:cNvSpPr txBox="1"/>
          <p:nvPr/>
        </p:nvSpPr>
        <p:spPr>
          <a:xfrm>
            <a:off x="8167873" y="2371286"/>
            <a:ext cx="2524785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&lt;</a:t>
            </a:r>
            <a:r>
              <a:rPr lang="ko-KR" altLang="en-US" sz="2000" dirty="0"/>
              <a:t>공격관련</a:t>
            </a:r>
            <a:r>
              <a:rPr lang="en-US" altLang="ko-KR" sz="2000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무기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공격력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이동 속도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달리기 속도</a:t>
            </a:r>
            <a:endParaRPr lang="en-US" altLang="ko-KR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827419" y="2001706"/>
            <a:ext cx="2524785" cy="4499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n-ea"/>
              </a:rPr>
              <a:t>★ </a:t>
            </a:r>
            <a:r>
              <a:rPr lang="ko-KR" altLang="en-US" sz="2000" b="1" dirty="0"/>
              <a:t>적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체력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공격력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그로기 조건</a:t>
            </a:r>
            <a:endParaRPr lang="en-US" altLang="ko-KR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패턴 선택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 속도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공격 타이밍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/>
              <a:t>패링</a:t>
            </a:r>
            <a:r>
              <a:rPr lang="ko-KR" altLang="en-US" sz="2000" dirty="0"/>
              <a:t> 가능 여부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패턴 빈도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패턴 조건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661AFA-DAB7-FFB8-26F8-CAF8D3E3FE10}"/>
              </a:ext>
            </a:extLst>
          </p:cNvPr>
          <p:cNvSpPr txBox="1"/>
          <p:nvPr/>
        </p:nvSpPr>
        <p:spPr>
          <a:xfrm>
            <a:off x="3703092" y="5905510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멀티플레이 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871</TotalTime>
  <Words>896</Words>
  <Application>Microsoft Office PowerPoint</Application>
  <PresentationFormat>와이드스크린</PresentationFormat>
  <Paragraphs>204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승완 조</cp:lastModifiedBy>
  <cp:revision>46</cp:revision>
  <dcterms:created xsi:type="dcterms:W3CDTF">2023-11-04T19:16:26Z</dcterms:created>
  <dcterms:modified xsi:type="dcterms:W3CDTF">2023-12-02T14:58:03Z</dcterms:modified>
</cp:coreProperties>
</file>

<file path=docProps/thumbnail.jpeg>
</file>